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5" r:id="rId11"/>
    <p:sldId id="264" r:id="rId12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00"/>
  </p:normalViewPr>
  <p:slideViewPr>
    <p:cSldViewPr>
      <p:cViewPr varScale="1">
        <p:scale>
          <a:sx n="74" d="100"/>
          <a:sy n="74" d="100"/>
        </p:scale>
        <p:origin x="-1248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5" name="Group 7"/>
          <p:cNvGrpSpPr>
            <a:grpSpLocks/>
          </p:cNvGrpSpPr>
          <p:nvPr/>
        </p:nvGrpSpPr>
        <p:grpSpPr bwMode="auto">
          <a:xfrm>
            <a:off x="0" y="0"/>
            <a:ext cx="9148763" cy="6856413"/>
            <a:chOff x="0" y="0"/>
            <a:chExt cx="5763" cy="4319"/>
          </a:xfrm>
        </p:grpSpPr>
        <p:sp>
          <p:nvSpPr>
            <p:cNvPr id="2050" name="Rectangle 2"/>
            <p:cNvSpPr>
              <a:spLocks noChangeArrowheads="1"/>
            </p:cNvSpPr>
            <p:nvPr/>
          </p:nvSpPr>
          <p:spPr bwMode="ltGray">
            <a:xfrm>
              <a:off x="0" y="0"/>
              <a:ext cx="528" cy="4319"/>
            </a:xfrm>
            <a:prstGeom prst="rect">
              <a:avLst/>
            </a:prstGeom>
            <a:gradFill rotWithShape="0">
              <a:gsLst>
                <a:gs pos="0">
                  <a:srgbClr val="000000"/>
                </a:gs>
                <a:gs pos="50000">
                  <a:srgbClr val="000000">
                    <a:gamma/>
                    <a:tint val="0"/>
                    <a:invGamma/>
                  </a:srgbClr>
                </a:gs>
                <a:gs pos="100000">
                  <a:srgbClr val="000000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1" name="Line 3"/>
            <p:cNvSpPr>
              <a:spLocks noChangeShapeType="1"/>
            </p:cNvSpPr>
            <p:nvPr/>
          </p:nvSpPr>
          <p:spPr bwMode="ltGray">
            <a:xfrm>
              <a:off x="0" y="231"/>
              <a:ext cx="5760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2" name="Line 4"/>
            <p:cNvSpPr>
              <a:spLocks noChangeShapeType="1"/>
            </p:cNvSpPr>
            <p:nvPr/>
          </p:nvSpPr>
          <p:spPr bwMode="auto">
            <a:xfrm>
              <a:off x="0" y="285"/>
              <a:ext cx="576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3" name="Line 5"/>
            <p:cNvSpPr>
              <a:spLocks noChangeShapeType="1"/>
            </p:cNvSpPr>
            <p:nvPr/>
          </p:nvSpPr>
          <p:spPr bwMode="auto">
            <a:xfrm>
              <a:off x="0" y="3972"/>
              <a:ext cx="57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4" name="Line 6"/>
            <p:cNvSpPr>
              <a:spLocks noChangeShapeType="1"/>
            </p:cNvSpPr>
            <p:nvPr/>
          </p:nvSpPr>
          <p:spPr bwMode="ltGray">
            <a:xfrm>
              <a:off x="0" y="4044"/>
              <a:ext cx="5763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56" name="Rectangle 8"/>
          <p:cNvSpPr>
            <a:spLocks noGrp="1" noChangeArrowheads="1"/>
          </p:cNvSpPr>
          <p:nvPr>
            <p:ph type="ctrTitle" sz="quarter"/>
          </p:nvPr>
        </p:nvSpPr>
        <p:spPr>
          <a:xfrm>
            <a:off x="1066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 noProof="0"/>
              <a:t>Образец заголовка</a:t>
            </a:r>
          </a:p>
        </p:txBody>
      </p:sp>
      <p:sp>
        <p:nvSpPr>
          <p:cNvPr id="2057" name="Rectangle 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752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ru-RU" noProof="0"/>
              <a:t>Образец подзаголовка</a:t>
            </a:r>
          </a:p>
        </p:txBody>
      </p:sp>
      <p:sp>
        <p:nvSpPr>
          <p:cNvPr id="2058" name="Rectangle 10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2059" name="Rectangle 11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2060" name="Rectangle 12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00482706-5F8F-49C6-B433-573E609F5741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7C633A-E2BE-4B6C-9614-076462226065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10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100" y="609600"/>
            <a:ext cx="1943100" cy="54864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609600"/>
            <a:ext cx="5676900" cy="54864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03DBEF7-6D37-40E5-B8A4-C536B36D8E94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999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A76D4BF-9F1F-4485-94BA-3A5EE5C05DA0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1087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5F4E34-5605-44AC-B367-4319F41C968E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18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630A9C-E589-4F06-BDFF-83EB1E49D37B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26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7AEA8C-2EB2-445F-BF07-0CD2D668E2C5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2449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3F493C-749B-4C15-9C06-3AACA2F29531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796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07B923-46D8-4900-A0DA-BE59F1DDD4E0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2834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1B4E2B3-D4C5-4266-81D3-86B365E86A45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3219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04287C-3B95-4BB2-B651-5C562A9FF9FA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45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oup 7"/>
          <p:cNvGrpSpPr>
            <a:grpSpLocks/>
          </p:cNvGrpSpPr>
          <p:nvPr/>
        </p:nvGrpSpPr>
        <p:grpSpPr bwMode="auto">
          <a:xfrm>
            <a:off x="0" y="0"/>
            <a:ext cx="9148763" cy="6856413"/>
            <a:chOff x="0" y="0"/>
            <a:chExt cx="5763" cy="4319"/>
          </a:xfrm>
        </p:grpSpPr>
        <p:sp>
          <p:nvSpPr>
            <p:cNvPr id="1026" name="Rectangle 2"/>
            <p:cNvSpPr>
              <a:spLocks noChangeArrowheads="1"/>
            </p:cNvSpPr>
            <p:nvPr/>
          </p:nvSpPr>
          <p:spPr bwMode="ltGray">
            <a:xfrm>
              <a:off x="0" y="0"/>
              <a:ext cx="528" cy="4319"/>
            </a:xfrm>
            <a:prstGeom prst="rect">
              <a:avLst/>
            </a:prstGeom>
            <a:gradFill rotWithShape="0">
              <a:gsLst>
                <a:gs pos="0">
                  <a:srgbClr val="000000"/>
                </a:gs>
                <a:gs pos="50000">
                  <a:srgbClr val="000000">
                    <a:gamma/>
                    <a:tint val="0"/>
                    <a:invGamma/>
                  </a:srgbClr>
                </a:gs>
                <a:gs pos="100000">
                  <a:srgbClr val="000000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" name="Line 3"/>
            <p:cNvSpPr>
              <a:spLocks noChangeShapeType="1"/>
            </p:cNvSpPr>
            <p:nvPr/>
          </p:nvSpPr>
          <p:spPr bwMode="ltGray">
            <a:xfrm>
              <a:off x="0" y="231"/>
              <a:ext cx="5763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8" name="Line 4"/>
            <p:cNvSpPr>
              <a:spLocks noChangeShapeType="1"/>
            </p:cNvSpPr>
            <p:nvPr/>
          </p:nvSpPr>
          <p:spPr bwMode="black">
            <a:xfrm>
              <a:off x="0" y="285"/>
              <a:ext cx="57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9" name="Line 5"/>
            <p:cNvSpPr>
              <a:spLocks noChangeShapeType="1"/>
            </p:cNvSpPr>
            <p:nvPr/>
          </p:nvSpPr>
          <p:spPr bwMode="black">
            <a:xfrm>
              <a:off x="0" y="3972"/>
              <a:ext cx="576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0" name="Line 6"/>
            <p:cNvSpPr>
              <a:spLocks noChangeShapeType="1"/>
            </p:cNvSpPr>
            <p:nvPr/>
          </p:nvSpPr>
          <p:spPr bwMode="ltGray">
            <a:xfrm>
              <a:off x="0" y="4044"/>
              <a:ext cx="5763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32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1066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66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66800" y="6399213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400"/>
            </a:lvl1pPr>
          </a:lstStyle>
          <a:p>
            <a:endParaRPr lang="ru-RU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05200" y="6399213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400"/>
            </a:lvl1pPr>
          </a:lstStyle>
          <a:p>
            <a:endParaRPr lang="ru-RU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4200" y="6399213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400"/>
            </a:lvl1pPr>
          </a:lstStyle>
          <a:p>
            <a:fld id="{FF449D76-06CF-44EF-98AE-BB019E96BF9A}" type="slidenum">
              <a:rPr lang="ru-RU"/>
              <a:pPr/>
              <a:t>‹#›</a:t>
            </a:fld>
            <a:endParaRPr lang="ru-RU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E4414F6-A2A0-13B9-F018-2559A8F9542F}"/>
              </a:ext>
            </a:extLst>
          </p:cNvPr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pPr algn="ctr"/>
            <a:r>
              <a:rPr lang="en-US" dirty="0" err="1"/>
              <a:t>Arkanoid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DE2AA37-13F5-55F2-94F4-16CDCDDD25FC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ru-RU" dirty="0"/>
              <a:t>Тиль Давид</a:t>
            </a:r>
          </a:p>
          <a:p>
            <a:r>
              <a:rPr lang="ru-RU" dirty="0"/>
              <a:t>Захарченко Георгий</a:t>
            </a:r>
          </a:p>
        </p:txBody>
      </p:sp>
    </p:spTree>
    <p:extLst>
      <p:ext uri="{BB962C8B-B14F-4D97-AF65-F5344CB8AC3E}">
        <p14:creationId xmlns:p14="http://schemas.microsoft.com/office/powerpoint/2010/main" val="170142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E2AA687-10C6-1000-564A-B030C4573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Стартовое окно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CA0BDACF-A2D4-4B81-EF96-AB69D9530E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95500"/>
            <a:ext cx="7772400" cy="3886200"/>
          </a:xfrm>
          <a:ln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6119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8991CA5-547F-38E6-F9E2-409CE5AAD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/>
              <a:t>Игра с предустановленным уровнем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F061C103-88C7-8799-641B-6B37F0A3F4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06" y="2349988"/>
            <a:ext cx="7772400" cy="3886200"/>
          </a:xfrm>
          <a:ln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3742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14D118C-BE60-038C-DF1A-C707A93B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Экран поражения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3ACEE68F-49BF-AB99-7976-2DF26048F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95500"/>
            <a:ext cx="7772400" cy="3886200"/>
          </a:xfrm>
          <a:ln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0229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0D9A37F-60DE-9400-1083-8B10381D6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Экран прохождения уровня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8D0C0D75-20A7-556B-5FDE-E2B555EE6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95500"/>
            <a:ext cx="7772400" cy="3886200"/>
          </a:xfrm>
          <a:ln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2176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A6B8CC2-3D85-A5AE-D9BE-1E4194A72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000" dirty="0"/>
              <a:t>Возможности пользователя</a:t>
            </a:r>
            <a:br>
              <a:rPr lang="ru-RU" sz="4000" dirty="0"/>
            </a:br>
            <a:r>
              <a:rPr lang="ru-RU" sz="4000" dirty="0"/>
              <a:t>По созданию уровней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xmlns="" id="{2B0F8E23-68C5-74DC-4602-8E15231500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086100"/>
            <a:ext cx="3810000" cy="1905000"/>
          </a:xfrm>
        </p:spPr>
      </p:pic>
      <p:pic>
        <p:nvPicPr>
          <p:cNvPr id="11" name="Объект 10">
            <a:extLst>
              <a:ext uri="{FF2B5EF4-FFF2-40B4-BE49-F238E27FC236}">
                <a16:creationId xmlns:a16="http://schemas.microsoft.com/office/drawing/2014/main" xmlns="" id="{93B53076-5EA5-3B5D-E333-3913B63C0E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250" y="2838282"/>
            <a:ext cx="3581900" cy="2400635"/>
          </a:xfrm>
        </p:spPr>
      </p:pic>
    </p:spTree>
    <p:extLst>
      <p:ext uri="{BB962C8B-B14F-4D97-AF65-F5344CB8AC3E}">
        <p14:creationId xmlns:p14="http://schemas.microsoft.com/office/powerpoint/2010/main" val="279943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A6B8CC2-3D85-A5AE-D9BE-1E4194A72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706" y="836712"/>
            <a:ext cx="7817774" cy="1143000"/>
          </a:xfrm>
        </p:spPr>
        <p:txBody>
          <a:bodyPr/>
          <a:lstStyle/>
          <a:p>
            <a:r>
              <a:rPr lang="ru-RU" sz="4000" dirty="0" smtClean="0"/>
              <a:t>Попытка добавление многопользовательского режима</a:t>
            </a:r>
            <a:endParaRPr lang="ru-RU" sz="4000" dirty="0"/>
          </a:p>
        </p:txBody>
      </p:sp>
      <p:pic>
        <p:nvPicPr>
          <p:cNvPr id="1028" name="Picture 4" descr="C:\Users\дудавик\Desktop\Скриншот 02-03-2023 22404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06" y="2410357"/>
            <a:ext cx="7605506" cy="3799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59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ACC929C-B2E9-C4F6-E486-84CDD6AE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Интересный особенности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7EA01184-CCCC-A751-DDE1-A6AD98649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Установлены дополнительные шрифты для надписей</a:t>
            </a:r>
          </a:p>
          <a:p>
            <a:r>
              <a:rPr lang="ru-RU" dirty="0"/>
              <a:t>Экраны старта, победы и поражения созданы искусственным интеллектом</a:t>
            </a:r>
          </a:p>
          <a:p>
            <a:r>
              <a:rPr lang="ru-RU" dirty="0"/>
              <a:t>Возможность установки своих изображений кирпичиков заменой содержимого папки </a:t>
            </a:r>
            <a:r>
              <a:rPr lang="en-US" dirty="0"/>
              <a:t>sprites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132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Office Theme 1">
      <a:dk1>
        <a:srgbClr val="868686"/>
      </a:dk1>
      <a:lt1>
        <a:srgbClr val="FFFFFF"/>
      </a:lt1>
      <a:dk2>
        <a:srgbClr val="000000"/>
      </a:dk2>
      <a:lt2>
        <a:srgbClr val="FFFF00"/>
      </a:lt2>
      <a:accent1>
        <a:srgbClr val="66FF33"/>
      </a:accent1>
      <a:accent2>
        <a:srgbClr val="CC3300"/>
      </a:accent2>
      <a:accent3>
        <a:srgbClr val="AAAAAA"/>
      </a:accent3>
      <a:accent4>
        <a:srgbClr val="DADADA"/>
      </a:accent4>
      <a:accent5>
        <a:srgbClr val="B8FFAD"/>
      </a:accent5>
      <a:accent6>
        <a:srgbClr val="B92D00"/>
      </a:accent6>
      <a:hlink>
        <a:srgbClr val="0000FF"/>
      </a:hlink>
      <a:folHlink>
        <a:srgbClr val="008080"/>
      </a:folHlink>
    </a:clrScheme>
    <a:fontScheme name="Office Theme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868686"/>
        </a:dk1>
        <a:lt1>
          <a:srgbClr val="FFFFFF"/>
        </a:lt1>
        <a:dk2>
          <a:srgbClr val="000000"/>
        </a:dk2>
        <a:lt2>
          <a:srgbClr val="FFFF00"/>
        </a:lt2>
        <a:accent1>
          <a:srgbClr val="66FF33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B8FFAD"/>
        </a:accent5>
        <a:accent6>
          <a:srgbClr val="B92D00"/>
        </a:accent6>
        <a:hlink>
          <a:srgbClr val="0000FF"/>
        </a:hlink>
        <a:folHlink>
          <a:srgbClr val="00808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9966FF"/>
        </a:dk2>
        <a:lt2>
          <a:srgbClr val="CBCBCB"/>
        </a:lt2>
        <a:accent1>
          <a:srgbClr val="6699FF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B8CAFF"/>
        </a:accent5>
        <a:accent6>
          <a:srgbClr val="6B6B6B"/>
        </a:accent6>
        <a:hlink>
          <a:srgbClr val="00CCCC"/>
        </a:hlink>
        <a:folHlink>
          <a:srgbClr val="FF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CBCBCB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878787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BB2780C3CC07BD4BAA623FF9571645580400D1570604EA743043A2641365C0E91715" ma:contentTypeVersion="55" ma:contentTypeDescription="Create a new document." ma:contentTypeScope="" ma:versionID="2c496a0f341a72d7e8cbd42eb499a6d4">
  <xsd:schema xmlns:xsd="http://www.w3.org/2001/XMLSchema" xmlns:xs="http://www.w3.org/2001/XMLSchema" xmlns:p="http://schemas.microsoft.com/office/2006/metadata/properties" xmlns:ns2="9d035d7d-02e5-4a00-8b62-9a556aabc7b5" xmlns:ns3="91e8d559-4d54-460d-ba58-5d5027f88b4d" targetNamespace="http://schemas.microsoft.com/office/2006/metadata/properties" ma:root="true" ma:fieldsID="2bcea688bd265da693c2f253e50f4ab0" ns2:_="" ns3:_="">
    <xsd:import namespace="9d035d7d-02e5-4a00-8b62-9a556aabc7b5"/>
    <xsd:import namespace="91e8d559-4d54-460d-ba58-5d5027f88b4d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035d7d-02e5-4a00-8b62-9a556aabc7b5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dc117081-80f4-4e10-b46d-e6dc6854316c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41FC7ADF-4C62-4413-95B2-CDE72C4AD396}" ma:internalName="CSXSubmissionMarket" ma:readOnly="false" ma:showField="MarketName" ma:web="9d035d7d-02e5-4a00-8b62-9a556aabc7b5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5e663266-dbf1-446f-b076-28feab654dae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CD722278-12DA-4BA9-B56C-2624CA46C480}" ma:internalName="InProjectListLookup" ma:readOnly="true" ma:showField="InProjectList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65226a81-6f17-445b-9321-8ea42e2eee04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CD722278-12DA-4BA9-B56C-2624CA46C480}" ma:internalName="LastCompleteVersionLookup" ma:readOnly="true" ma:showField="LastCompleteVersion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CD722278-12DA-4BA9-B56C-2624CA46C480}" ma:internalName="LastPreviewErrorLookup" ma:readOnly="true" ma:showField="LastPreviewError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CD722278-12DA-4BA9-B56C-2624CA46C480}" ma:internalName="LastPreviewResultLookup" ma:readOnly="true" ma:showField="LastPreviewResult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CD722278-12DA-4BA9-B56C-2624CA46C480}" ma:internalName="LastPreviewAttemptDateLookup" ma:readOnly="true" ma:showField="LastPreviewAttemptDat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CD722278-12DA-4BA9-B56C-2624CA46C480}" ma:internalName="LastPreviewedByLookup" ma:readOnly="true" ma:showField="LastPreviewedBy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CD722278-12DA-4BA9-B56C-2624CA46C480}" ma:internalName="LastPreviewTimeLookup" ma:readOnly="true" ma:showField="LastPreviewTim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CD722278-12DA-4BA9-B56C-2624CA46C480}" ma:internalName="LastPreviewVersionLookup" ma:readOnly="true" ma:showField="LastPreviewVersion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CD722278-12DA-4BA9-B56C-2624CA46C480}" ma:internalName="LastPublishErrorLookup" ma:readOnly="true" ma:showField="LastPublishError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CD722278-12DA-4BA9-B56C-2624CA46C480}" ma:internalName="LastPublishResultLookup" ma:readOnly="true" ma:showField="LastPublishResult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CD722278-12DA-4BA9-B56C-2624CA46C480}" ma:internalName="LastPublishAttemptDateLookup" ma:readOnly="true" ma:showField="LastPublishAttemptDat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CD722278-12DA-4BA9-B56C-2624CA46C480}" ma:internalName="LastPublishedByLookup" ma:readOnly="true" ma:showField="LastPublishedBy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CD722278-12DA-4BA9-B56C-2624CA46C480}" ma:internalName="LastPublishTimeLookup" ma:readOnly="true" ma:showField="LastPublishTim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CD722278-12DA-4BA9-B56C-2624CA46C480}" ma:internalName="LastPublishVersionLookup" ma:readOnly="true" ma:showField="LastPublishVersion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B116CC8E-FCD3-4331-849C-1BF4DB8052AE}" ma:internalName="LocLastLocAttemptVersionLookup" ma:readOnly="false" ma:showField="LastLocAttemptVersion" ma:web="9d035d7d-02e5-4a00-8b62-9a556aabc7b5">
      <xsd:simpleType>
        <xsd:restriction base="dms:Lookup"/>
      </xsd:simpleType>
    </xsd:element>
    <xsd:element name="LocLastLocAttemptVersionTypeLookup" ma:index="72" nillable="true" ma:displayName="Loc Last Loc Attempt Version Type" ma:default="" ma:list="{B116CC8E-FCD3-4331-849C-1BF4DB8052AE}" ma:internalName="LocLastLocAttemptVersionTypeLookup" ma:readOnly="true" ma:showField="LastLocAttemptVersionType" ma:web="9d035d7d-02e5-4a00-8b62-9a556aabc7b5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B116CC8E-FCD3-4331-849C-1BF4DB8052AE}" ma:internalName="LocNewPublishedVersionLookup" ma:readOnly="true" ma:showField="NewPublishedVersion" ma:web="9d035d7d-02e5-4a00-8b62-9a556aabc7b5">
      <xsd:simpleType>
        <xsd:restriction base="dms:Lookup"/>
      </xsd:simpleType>
    </xsd:element>
    <xsd:element name="LocOverallHandbackStatusLookup" ma:index="76" nillable="true" ma:displayName="Loc Overall Handback Status" ma:default="" ma:list="{B116CC8E-FCD3-4331-849C-1BF4DB8052AE}" ma:internalName="LocOverallHandbackStatusLookup" ma:readOnly="true" ma:showField="OverallHandbackStatus" ma:web="9d035d7d-02e5-4a00-8b62-9a556aabc7b5">
      <xsd:simpleType>
        <xsd:restriction base="dms:Lookup"/>
      </xsd:simpleType>
    </xsd:element>
    <xsd:element name="LocOverallLocStatusLookup" ma:index="77" nillable="true" ma:displayName="Loc Overall Localize Status" ma:default="" ma:list="{B116CC8E-FCD3-4331-849C-1BF4DB8052AE}" ma:internalName="LocOverallLocStatusLookup" ma:readOnly="true" ma:showField="OverallLocStatus" ma:web="9d035d7d-02e5-4a00-8b62-9a556aabc7b5">
      <xsd:simpleType>
        <xsd:restriction base="dms:Lookup"/>
      </xsd:simpleType>
    </xsd:element>
    <xsd:element name="LocOverallPreviewStatusLookup" ma:index="78" nillable="true" ma:displayName="Loc Overall Preview Status" ma:default="" ma:list="{B116CC8E-FCD3-4331-849C-1BF4DB8052AE}" ma:internalName="LocOverallPreviewStatusLookup" ma:readOnly="true" ma:showField="OverallPreviewStatus" ma:web="9d035d7d-02e5-4a00-8b62-9a556aabc7b5">
      <xsd:simpleType>
        <xsd:restriction base="dms:Lookup"/>
      </xsd:simpleType>
    </xsd:element>
    <xsd:element name="LocOverallPublishStatusLookup" ma:index="79" nillable="true" ma:displayName="Loc Overall Publish Status" ma:default="" ma:list="{B116CC8E-FCD3-4331-849C-1BF4DB8052AE}" ma:internalName="LocOverallPublishStatusLookup" ma:readOnly="true" ma:showField="OverallPublishStatus" ma:web="9d035d7d-02e5-4a00-8b62-9a556aabc7b5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B116CC8E-FCD3-4331-849C-1BF4DB8052AE}" ma:internalName="LocProcessedForHandoffsLookup" ma:readOnly="true" ma:showField="ProcessedForHandoffs" ma:web="9d035d7d-02e5-4a00-8b62-9a556aabc7b5">
      <xsd:simpleType>
        <xsd:restriction base="dms:Lookup"/>
      </xsd:simpleType>
    </xsd:element>
    <xsd:element name="LocProcessedForMarketsLookup" ma:index="82" nillable="true" ma:displayName="Loc Processed For Markets" ma:default="" ma:list="{B116CC8E-FCD3-4331-849C-1BF4DB8052AE}" ma:internalName="LocProcessedForMarketsLookup" ma:readOnly="true" ma:showField="ProcessedForMarkets" ma:web="9d035d7d-02e5-4a00-8b62-9a556aabc7b5">
      <xsd:simpleType>
        <xsd:restriction base="dms:Lookup"/>
      </xsd:simpleType>
    </xsd:element>
    <xsd:element name="LocPublishedDependentAssetsLookup" ma:index="83" nillable="true" ma:displayName="Loc Published Dependent Assets" ma:default="" ma:list="{B116CC8E-FCD3-4331-849C-1BF4DB8052AE}" ma:internalName="LocPublishedDependentAssetsLookup" ma:readOnly="true" ma:showField="PublishedDependentAssets" ma:web="9d035d7d-02e5-4a00-8b62-9a556aabc7b5">
      <xsd:simpleType>
        <xsd:restriction base="dms:Lookup"/>
      </xsd:simpleType>
    </xsd:element>
    <xsd:element name="LocPublishedLinkedAssetsLookup" ma:index="84" nillable="true" ma:displayName="Loc Published Linked Assets" ma:default="" ma:list="{B116CC8E-FCD3-4331-849C-1BF4DB8052AE}" ma:internalName="LocPublishedLinkedAssetsLookup" ma:readOnly="true" ma:showField="PublishedLinkedAssets" ma:web="9d035d7d-02e5-4a00-8b62-9a556aabc7b5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c95181ba-569f-436f-adb3-78c3831fea54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41FC7ADF-4C62-4413-95B2-CDE72C4AD396}" ma:internalName="Markets" ma:readOnly="false" ma:showField="MarketNam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CD722278-12DA-4BA9-B56C-2624CA46C480}" ma:internalName="NumOfRatingsLookup" ma:readOnly="true" ma:showField="NumOfRatings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CD722278-12DA-4BA9-B56C-2624CA46C480}" ma:internalName="PublishStatusLookup" ma:readOnly="false" ma:showField="PublishStatus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a34c0026-7bf6-479c-b6e7-24710140ce31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0ef119a3-9350-4d50-81f0-e824a5745f43}" ma:internalName="TaxCatchAll" ma:showField="CatchAllData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0ef119a3-9350-4d50-81f0-e824a5745f43}" ma:internalName="TaxCatchAllLabel" ma:readOnly="true" ma:showField="CatchAllDataLabel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e8d559-4d54-460d-ba58-5d5027f88b4d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arketSpecific xmlns="9d035d7d-02e5-4a00-8b62-9a556aabc7b5">false</MarketSpecific>
    <ApprovalStatus xmlns="9d035d7d-02e5-4a00-8b62-9a556aabc7b5">InProgress</ApprovalStatus>
    <LocComments xmlns="9d035d7d-02e5-4a00-8b62-9a556aabc7b5" xsi:nil="true"/>
    <DirectSourceMarket xmlns="9d035d7d-02e5-4a00-8b62-9a556aabc7b5">english</DirectSourceMarket>
    <ThumbnailAssetId xmlns="9d035d7d-02e5-4a00-8b62-9a556aabc7b5" xsi:nil="true"/>
    <PrimaryImageGen xmlns="9d035d7d-02e5-4a00-8b62-9a556aabc7b5">true</PrimaryImageGen>
    <LegacyData xmlns="9d035d7d-02e5-4a00-8b62-9a556aabc7b5" xsi:nil="true"/>
    <TPFriendlyName xmlns="9d035d7d-02e5-4a00-8b62-9a556aabc7b5" xsi:nil="true"/>
    <NumericId xmlns="9d035d7d-02e5-4a00-8b62-9a556aabc7b5" xsi:nil="true"/>
    <LocRecommendedHandoff xmlns="9d035d7d-02e5-4a00-8b62-9a556aabc7b5" xsi:nil="true"/>
    <BlockPublish xmlns="9d035d7d-02e5-4a00-8b62-9a556aabc7b5">false</BlockPublish>
    <BusinessGroup xmlns="9d035d7d-02e5-4a00-8b62-9a556aabc7b5" xsi:nil="true"/>
    <OpenTemplate xmlns="9d035d7d-02e5-4a00-8b62-9a556aabc7b5">true</OpenTemplate>
    <SourceTitle xmlns="9d035d7d-02e5-4a00-8b62-9a556aabc7b5">Black design template</SourceTitle>
    <APEditor xmlns="9d035d7d-02e5-4a00-8b62-9a556aabc7b5">
      <UserInfo>
        <DisplayName/>
        <AccountId xsi:nil="true"/>
        <AccountType/>
      </UserInfo>
    </APEditor>
    <UALocComments xmlns="9d035d7d-02e5-4a00-8b62-9a556aabc7b5">2007 Template UpLeveling Do Not HandOff</UALocComments>
    <IntlLangReviewDate xmlns="9d035d7d-02e5-4a00-8b62-9a556aabc7b5" xsi:nil="true"/>
    <PublishStatusLookup xmlns="9d035d7d-02e5-4a00-8b62-9a556aabc7b5">
      <Value>434283</Value>
      <Value>434306</Value>
    </PublishStatusLookup>
    <ParentAssetId xmlns="9d035d7d-02e5-4a00-8b62-9a556aabc7b5" xsi:nil="true"/>
    <FeatureTagsTaxHTField0 xmlns="9d035d7d-02e5-4a00-8b62-9a556aabc7b5">
      <Terms xmlns="http://schemas.microsoft.com/office/infopath/2007/PartnerControls"/>
    </FeatureTagsTaxHTField0>
    <MachineTranslated xmlns="9d035d7d-02e5-4a00-8b62-9a556aabc7b5">false</MachineTranslated>
    <Providers xmlns="9d035d7d-02e5-4a00-8b62-9a556aabc7b5" xsi:nil="true"/>
    <OriginalSourceMarket xmlns="9d035d7d-02e5-4a00-8b62-9a556aabc7b5">english</OriginalSourceMarket>
    <APDescription xmlns="9d035d7d-02e5-4a00-8b62-9a556aabc7b5" xsi:nil="true"/>
    <ContentItem xmlns="9d035d7d-02e5-4a00-8b62-9a556aabc7b5" xsi:nil="true"/>
    <ClipArtFilename xmlns="9d035d7d-02e5-4a00-8b62-9a556aabc7b5" xsi:nil="true"/>
    <TPInstallLocation xmlns="9d035d7d-02e5-4a00-8b62-9a556aabc7b5" xsi:nil="true"/>
    <TimesCloned xmlns="9d035d7d-02e5-4a00-8b62-9a556aabc7b5" xsi:nil="true"/>
    <PublishTargets xmlns="9d035d7d-02e5-4a00-8b62-9a556aabc7b5">OfficeOnline,OfficeOnlineVNext</PublishTargets>
    <AcquiredFrom xmlns="9d035d7d-02e5-4a00-8b62-9a556aabc7b5">Internal MS</AcquiredFrom>
    <AssetStart xmlns="9d035d7d-02e5-4a00-8b62-9a556aabc7b5">2012-01-30T18:20:00+00:00</AssetStart>
    <FriendlyTitle xmlns="9d035d7d-02e5-4a00-8b62-9a556aabc7b5" xsi:nil="true"/>
    <Provider xmlns="9d035d7d-02e5-4a00-8b62-9a556aabc7b5" xsi:nil="true"/>
    <LastHandOff xmlns="9d035d7d-02e5-4a00-8b62-9a556aabc7b5" xsi:nil="true"/>
    <Manager xmlns="9d035d7d-02e5-4a00-8b62-9a556aabc7b5" xsi:nil="true"/>
    <UALocRecommendation xmlns="9d035d7d-02e5-4a00-8b62-9a556aabc7b5">Localize</UALocRecommendation>
    <ArtSampleDocs xmlns="9d035d7d-02e5-4a00-8b62-9a556aabc7b5" xsi:nil="true"/>
    <UACurrentWords xmlns="9d035d7d-02e5-4a00-8b62-9a556aabc7b5" xsi:nil="true"/>
    <TPClientViewer xmlns="9d035d7d-02e5-4a00-8b62-9a556aabc7b5" xsi:nil="true"/>
    <TemplateStatus xmlns="9d035d7d-02e5-4a00-8b62-9a556aabc7b5">Complete</TemplateStatus>
    <ShowIn xmlns="9d035d7d-02e5-4a00-8b62-9a556aabc7b5">Show everywhere</ShowIn>
    <CSXHash xmlns="9d035d7d-02e5-4a00-8b62-9a556aabc7b5" xsi:nil="true"/>
    <Downloads xmlns="9d035d7d-02e5-4a00-8b62-9a556aabc7b5">0</Downloads>
    <VoteCount xmlns="9d035d7d-02e5-4a00-8b62-9a556aabc7b5" xsi:nil="true"/>
    <OOCacheId xmlns="9d035d7d-02e5-4a00-8b62-9a556aabc7b5" xsi:nil="true"/>
    <IsDeleted xmlns="9d035d7d-02e5-4a00-8b62-9a556aabc7b5">false</IsDeleted>
    <InternalTagsTaxHTField0 xmlns="9d035d7d-02e5-4a00-8b62-9a556aabc7b5">
      <Terms xmlns="http://schemas.microsoft.com/office/infopath/2007/PartnerControls"/>
    </InternalTagsTaxHTField0>
    <UANotes xmlns="9d035d7d-02e5-4a00-8b62-9a556aabc7b5">2003 to 2007 conversion</UANotes>
    <AssetExpire xmlns="9d035d7d-02e5-4a00-8b62-9a556aabc7b5">2035-01-01T08:00:00+00:00</AssetExpire>
    <CSXSubmissionMarket xmlns="9d035d7d-02e5-4a00-8b62-9a556aabc7b5" xsi:nil="true"/>
    <DSATActionTaken xmlns="9d035d7d-02e5-4a00-8b62-9a556aabc7b5" xsi:nil="true"/>
    <SubmitterId xmlns="9d035d7d-02e5-4a00-8b62-9a556aabc7b5" xsi:nil="true"/>
    <EditorialTags xmlns="9d035d7d-02e5-4a00-8b62-9a556aabc7b5" xsi:nil="true"/>
    <TPExecutable xmlns="9d035d7d-02e5-4a00-8b62-9a556aabc7b5" xsi:nil="true"/>
    <CSXSubmissionDate xmlns="9d035d7d-02e5-4a00-8b62-9a556aabc7b5" xsi:nil="true"/>
    <CSXUpdate xmlns="9d035d7d-02e5-4a00-8b62-9a556aabc7b5">false</CSXUpdate>
    <AssetType xmlns="9d035d7d-02e5-4a00-8b62-9a556aabc7b5">TP</AssetType>
    <ApprovalLog xmlns="9d035d7d-02e5-4a00-8b62-9a556aabc7b5" xsi:nil="true"/>
    <BugNumber xmlns="9d035d7d-02e5-4a00-8b62-9a556aabc7b5" xsi:nil="true"/>
    <OriginAsset xmlns="9d035d7d-02e5-4a00-8b62-9a556aabc7b5" xsi:nil="true"/>
    <TPComponent xmlns="9d035d7d-02e5-4a00-8b62-9a556aabc7b5" xsi:nil="true"/>
    <Milestone xmlns="9d035d7d-02e5-4a00-8b62-9a556aabc7b5" xsi:nil="true"/>
    <RecommendationsModifier xmlns="9d035d7d-02e5-4a00-8b62-9a556aabc7b5" xsi:nil="true"/>
    <Component xmlns="91e8d559-4d54-460d-ba58-5d5027f88b4d" xsi:nil="true"/>
    <Description0 xmlns="91e8d559-4d54-460d-ba58-5d5027f88b4d" xsi:nil="true"/>
    <AssetId xmlns="9d035d7d-02e5-4a00-8b62-9a556aabc7b5">TP102822011</AssetId>
    <PolicheckWords xmlns="9d035d7d-02e5-4a00-8b62-9a556aabc7b5" xsi:nil="true"/>
    <TPLaunchHelpLink xmlns="9d035d7d-02e5-4a00-8b62-9a556aabc7b5" xsi:nil="true"/>
    <IntlLocPriority xmlns="9d035d7d-02e5-4a00-8b62-9a556aabc7b5" xsi:nil="true"/>
    <TPApplication xmlns="9d035d7d-02e5-4a00-8b62-9a556aabc7b5" xsi:nil="true"/>
    <IntlLangReviewer xmlns="9d035d7d-02e5-4a00-8b62-9a556aabc7b5" xsi:nil="true"/>
    <HandoffToMSDN xmlns="9d035d7d-02e5-4a00-8b62-9a556aabc7b5" xsi:nil="true"/>
    <PlannedPubDate xmlns="9d035d7d-02e5-4a00-8b62-9a556aabc7b5" xsi:nil="true"/>
    <CrawlForDependencies xmlns="9d035d7d-02e5-4a00-8b62-9a556aabc7b5">false</CrawlForDependencies>
    <LocLastLocAttemptVersionLookup xmlns="9d035d7d-02e5-4a00-8b62-9a556aabc7b5">821928</LocLastLocAttemptVersionLookup>
    <TrustLevel xmlns="9d035d7d-02e5-4a00-8b62-9a556aabc7b5">1 Microsoft Managed Content</TrustLevel>
    <CampaignTagsTaxHTField0 xmlns="9d035d7d-02e5-4a00-8b62-9a556aabc7b5">
      <Terms xmlns="http://schemas.microsoft.com/office/infopath/2007/PartnerControls"/>
    </CampaignTagsTaxHTField0>
    <TPNamespace xmlns="9d035d7d-02e5-4a00-8b62-9a556aabc7b5" xsi:nil="true"/>
    <TaxCatchAll xmlns="9d035d7d-02e5-4a00-8b62-9a556aabc7b5"/>
    <IsSearchable xmlns="9d035d7d-02e5-4a00-8b62-9a556aabc7b5">true</IsSearchable>
    <TemplateTemplateType xmlns="9d035d7d-02e5-4a00-8b62-9a556aabc7b5">PowerPoint 12 Default</TemplateTemplateType>
    <Markets xmlns="9d035d7d-02e5-4a00-8b62-9a556aabc7b5"/>
    <IntlLangReview xmlns="9d035d7d-02e5-4a00-8b62-9a556aabc7b5">false</IntlLangReview>
    <UAProjectedTotalWords xmlns="9d035d7d-02e5-4a00-8b62-9a556aabc7b5" xsi:nil="true"/>
    <OutputCachingOn xmlns="9d035d7d-02e5-4a00-8b62-9a556aabc7b5">false</OutputCachingOn>
    <AverageRating xmlns="9d035d7d-02e5-4a00-8b62-9a556aabc7b5" xsi:nil="true"/>
    <APAuthor xmlns="9d035d7d-02e5-4a00-8b62-9a556aabc7b5">
      <UserInfo>
        <DisplayName/>
        <AccountId>1928</AccountId>
        <AccountType/>
      </UserInfo>
    </APAuthor>
    <TPCommandLine xmlns="9d035d7d-02e5-4a00-8b62-9a556aabc7b5" xsi:nil="true"/>
    <LocManualTestRequired xmlns="9d035d7d-02e5-4a00-8b62-9a556aabc7b5">false</LocManualTestRequired>
    <TPAppVersion xmlns="9d035d7d-02e5-4a00-8b62-9a556aabc7b5" xsi:nil="true"/>
    <EditorialStatus xmlns="9d035d7d-02e5-4a00-8b62-9a556aabc7b5" xsi:nil="true"/>
    <LastModifiedDateTime xmlns="9d035d7d-02e5-4a00-8b62-9a556aabc7b5" xsi:nil="true"/>
    <TPLaunchHelpLinkType xmlns="9d035d7d-02e5-4a00-8b62-9a556aabc7b5">Template</TPLaunchHelpLinkType>
    <OriginalRelease xmlns="9d035d7d-02e5-4a00-8b62-9a556aabc7b5">14</OriginalRelease>
    <ScenarioTagsTaxHTField0 xmlns="9d035d7d-02e5-4a00-8b62-9a556aabc7b5">
      <Terms xmlns="http://schemas.microsoft.com/office/infopath/2007/PartnerControls"/>
    </ScenarioTagsTaxHTField0>
    <LocalizationTagsTaxHTField0 xmlns="9d035d7d-02e5-4a00-8b62-9a556aabc7b5">
      <Terms xmlns="http://schemas.microsoft.com/office/infopath/2007/PartnerControls"/>
    </LocalizationTagsTaxHTField0>
    <LocMarketGroupTiers2 xmlns="9d035d7d-02e5-4a00-8b62-9a556aabc7b5" xsi:nil="true"/>
  </documentManagement>
</p:properties>
</file>

<file path=customXml/itemProps1.xml><?xml version="1.0" encoding="utf-8"?>
<ds:datastoreItem xmlns:ds="http://schemas.openxmlformats.org/officeDocument/2006/customXml" ds:itemID="{F976F88C-2BB4-456D-90DD-D5B02A1ECA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d035d7d-02e5-4a00-8b62-9a556aabc7b5"/>
    <ds:schemaRef ds:uri="91e8d559-4d54-460d-ba58-5d5027f88b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F97931-E8AC-413F-A653-363C816300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F3758E2-2D8C-418F-AF30-6208F965514B}">
  <ds:schemaRefs>
    <ds:schemaRef ds:uri="http://schemas.microsoft.com/office/2006/metadata/properties"/>
    <ds:schemaRef ds:uri="http://schemas.microsoft.com/office/infopath/2007/PartnerControls"/>
    <ds:schemaRef ds:uri="9d035d7d-02e5-4a00-8b62-9a556aabc7b5"/>
    <ds:schemaRef ds:uri="91e8d559-4d54-460d-ba58-5d5027f88b4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 черного макета</Template>
  <TotalTime>23</TotalTime>
  <Words>47</Words>
  <Application>Microsoft Office PowerPoint</Application>
  <PresentationFormat>Экран (4:3)</PresentationFormat>
  <Paragraphs>13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Arkanoid</vt:lpstr>
      <vt:lpstr>Стартовое окно</vt:lpstr>
      <vt:lpstr>Игра с предустановленным уровнем</vt:lpstr>
      <vt:lpstr>Экран поражения</vt:lpstr>
      <vt:lpstr>Экран прохождения уровня</vt:lpstr>
      <vt:lpstr>Возможности пользователя По созданию уровней</vt:lpstr>
      <vt:lpstr>Попытка добавление многопользовательского режима</vt:lpstr>
      <vt:lpstr>Интересный особенности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Arkanoid</dc:title>
  <dc:subject/>
  <dc:creator>Георгий Захарченко</dc:creator>
  <cp:keywords/>
  <dc:description/>
  <cp:lastModifiedBy>дудавик</cp:lastModifiedBy>
  <cp:revision>3</cp:revision>
  <dcterms:created xsi:type="dcterms:W3CDTF">2023-03-01T16:56:27Z</dcterms:created>
  <dcterms:modified xsi:type="dcterms:W3CDTF">2023-03-02T16:43:24Z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TC010689801049</vt:lpwstr>
  </property>
  <property fmtid="{D5CDD505-2E9C-101B-9397-08002B2CF9AE}" pid="3" name="InternalTags">
    <vt:lpwstr/>
  </property>
  <property fmtid="{D5CDD505-2E9C-101B-9397-08002B2CF9AE}" pid="4" name="ContentTypeId">
    <vt:lpwstr>0x010100BB2780C3CC07BD4BAA623FF9571645580400D1570604EA743043A2641365C0E91715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  <property fmtid="{D5CDD505-2E9C-101B-9397-08002B2CF9AE}" pid="9" name="Order">
    <vt:r8>13000200</vt:r8>
  </property>
  <property fmtid="{D5CDD505-2E9C-101B-9397-08002B2CF9AE}" pid="10" name="HiddenCategoryTags">
    <vt:lpwstr/>
  </property>
  <property fmtid="{D5CDD505-2E9C-101B-9397-08002B2CF9AE}" pid="11" name="ImageGenStatus">
    <vt:i4>0</vt:i4>
  </property>
  <property fmtid="{D5CDD505-2E9C-101B-9397-08002B2CF9AE}" pid="12" name="CategoryTags">
    <vt:lpwstr/>
  </property>
  <property fmtid="{D5CDD505-2E9C-101B-9397-08002B2CF9AE}" pid="13" name="Applications">
    <vt:lpwstr/>
  </property>
  <property fmtid="{D5CDD505-2E9C-101B-9397-08002B2CF9AE}" pid="14" name="LocMarketGroupTiers">
    <vt:lpwstr>,t:Tier 1,t:Tier 2,t:Tier 3,</vt:lpwstr>
  </property>
</Properties>
</file>

<file path=docProps/thumbnail.jpeg>
</file>